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07"/>
    <p:restoredTop sz="94727"/>
  </p:normalViewPr>
  <p:slideViewPr>
    <p:cSldViewPr snapToGrid="0" snapToObjects="1">
      <p:cViewPr varScale="1">
        <p:scale>
          <a:sx n="74" d="100"/>
          <a:sy n="74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EA71-166D-134F-BBC1-F575D275B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87C69-1692-5A4D-8CAC-671C46263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41DFA-1245-3845-B363-7C413D27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45060-A479-8F46-80E7-8ACBF239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C6E8A-79BF-2942-8433-55D791D2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25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92D2-2AEC-F24A-BE42-3B8BDEC6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0383A-B43D-B548-8A1F-F8A59866A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F74E1-76B1-AF4D-8156-E52F49BA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FE7F8-4A19-C54F-A69F-9B38E2D5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B2867-A1E2-3841-B9B0-A123858C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40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8D08B6-74B8-9344-9D4F-6535FF0E1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AF05E-BA68-1742-BCB2-FBFE040A6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FE1A4-95A3-3147-941F-4D432F8B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4BDCB-3BC7-3B49-A74C-3ECC69E1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C8194-0AA1-524F-8314-FAB6FC53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9D41-1487-034D-8728-B723BDA8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1AA5-3EB7-3B4B-BDB1-A29952EB4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DF7BE-E26A-3647-A660-5D399253A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76DC7-2997-0747-8125-999AC45B0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7A5A8-239E-A941-9553-9ABC6788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0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8035-07CE-6044-9ED9-8070C08AA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EBDE4-F621-7241-BBF8-896D3760B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19D73-310F-A142-A65D-B97D43954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C1B8E-CCB1-634E-9D77-75424B70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AA1DE-8475-4540-A95E-4FB48F40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016C-50AC-F043-828B-54F980C9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F2111-9EA0-9845-B313-E81657F95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743FD-998E-6A4A-BC34-D5656F91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7FBC6-64D8-614C-9A17-F4E54A9B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C2E93-6348-0E4D-8CB6-AE365FD86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454E9-76FE-C641-881E-076CB160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C92A-1ED9-BD45-BA1A-B58FE168A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99B93-B33F-744F-AFC9-3C7B8FF61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B7FDC-BFD8-2B43-9EDA-FE72C6C65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787C9-6AA3-8C4F-B3B3-EB8ED6741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A90177-9234-4140-B993-CBE8EF99D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EB9E6C-713A-6348-9BED-944F2107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8D167C-C86D-9F40-B30C-851E5E7B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F4E171-8AC7-504C-B3E4-2BCD1274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47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6C3C-6D1F-5E49-8882-92E8CF327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53622-860B-7845-8E92-AC0F30F7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F6D5E-5276-CF4B-B132-598EEF39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F180F-98E8-DB42-91FE-27C62246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8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5F776-B4A3-3240-B6E9-55FD7A2D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BBD45-341C-BE4B-A6DF-698C49C2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D0DDF-434D-3143-8B0E-8A8A7924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8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6199E-DB3C-9548-83A1-A7E96360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84D82-E0A7-5E45-9275-00C004D8C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4177A-3124-8949-B577-0BED4328D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0A756-DF29-F941-8862-F75D6367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C838-0113-A248-B548-7A592A973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69A34-A054-3848-B427-CF7F21F4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7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FD9C-3518-BE42-95D4-8F240CF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AB1545-4062-C74B-9916-544D3626E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EE05C-4109-E341-BA9C-B588244B6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E9E07-D24D-E44D-B893-EAED8977C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4B82E-58C4-BC4C-9C02-AD3932598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4A351-FC5B-7641-A01A-3651F2A5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6278C-63A7-4744-A283-D508C98A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68B45-50E2-8648-A267-862DD959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5DF47-589C-2240-BDBF-E4DE2F07F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61C63-7F2E-634A-89BD-1F0212D4909B}" type="datetimeFigureOut">
              <a:rPr lang="en-US" smtClean="0"/>
              <a:t>5/15/21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82A80-BA8C-9E40-A311-2D27DC496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D5CFF-BB2C-0A44-9E5C-690D4B8CA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D788A-53FA-6E40-92E1-7E218403D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0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35419BE-B7D4-294A-827C-09BFAECDB2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643" t="3650" r="36850" b="80516"/>
          <a:stretch/>
        </p:blipFill>
        <p:spPr>
          <a:xfrm>
            <a:off x="2451249" y="2774326"/>
            <a:ext cx="2886075" cy="108585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BC9DD66-DD14-D54E-B536-51CB1B3FAB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581" t="23912" r="73358" b="45806"/>
          <a:stretch/>
        </p:blipFill>
        <p:spPr>
          <a:xfrm>
            <a:off x="9340482" y="1783457"/>
            <a:ext cx="1118439" cy="20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7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35419BE-B7D4-294A-827C-09BFAECDB2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1031" y="0"/>
            <a:ext cx="4849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30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 Crandell</dc:creator>
  <cp:lastModifiedBy>Caroline Crandell</cp:lastModifiedBy>
  <cp:revision>4</cp:revision>
  <dcterms:created xsi:type="dcterms:W3CDTF">2021-05-09T21:34:24Z</dcterms:created>
  <dcterms:modified xsi:type="dcterms:W3CDTF">2021-05-15T19:08:44Z</dcterms:modified>
</cp:coreProperties>
</file>